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04E1D-9D1E-49A2-9754-EF551B06557C}" type="datetimeFigureOut">
              <a:rPr lang="en-IN" smtClean="0"/>
              <a:t>30-06-2024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CE2CE-AE32-4677-9067-761D2BA9696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3328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sitory.dinus.ac.id/docs/ajar/PLC_Beginner_guide.pdf" TargetMode="External"/><Relationship Id="rId2" Type="http://schemas.openxmlformats.org/officeDocument/2006/relationships/hyperlink" Target="http://ee.ump.edu.my/hazlina/teaching_PLC/teaching_PLC_chap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shoshmand.com/images/pdf/PLC/plcapplicationexample.pdf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2A750-030F-0A54-08D5-9CF0F9387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b="1" dirty="0"/>
              <a:t>PLC Based Temperature and On-Off Control of Dual Motor System</a:t>
            </a:r>
            <a:endParaRPr lang="en-IN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064169-0FE3-A7B3-5002-FAEFA8924B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pPr algn="l"/>
            <a:r>
              <a:rPr lang="en-US" sz="1800" dirty="0"/>
              <a:t>Presented by -                                                                     Date: 30.06.2024</a:t>
            </a:r>
          </a:p>
          <a:p>
            <a:pPr algn="l"/>
            <a:r>
              <a:rPr lang="en-US" sz="1800" b="1" dirty="0"/>
              <a:t>Akash Mukherjee</a:t>
            </a:r>
          </a:p>
          <a:p>
            <a:pPr algn="l"/>
            <a:r>
              <a:rPr lang="en-US" sz="1800" b="1" dirty="0"/>
              <a:t>Supratit Das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274042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AE92D-B85A-44C8-BFC2-07F8F1B6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72F2-3AB6-4DD7-BF22-4C10B5E32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We developed a dual synchronized motor system controlled by PLC.</a:t>
            </a:r>
          </a:p>
          <a:p>
            <a:r>
              <a:rPr lang="en-IN" dirty="0"/>
              <a:t>Both motors can be turned on and off by push buttons.</a:t>
            </a:r>
          </a:p>
          <a:p>
            <a:r>
              <a:rPr lang="en-IN" dirty="0"/>
              <a:t>Second motor can be turned on only if first motor is on. </a:t>
            </a:r>
          </a:p>
          <a:p>
            <a:r>
              <a:rPr lang="en-IN" dirty="0"/>
              <a:t>If first motor is turned off second motor will also be turned off automatically.</a:t>
            </a:r>
          </a:p>
          <a:p>
            <a:r>
              <a:rPr lang="en-IN" dirty="0"/>
              <a:t>We developed a temperature safety system using PLC. If the temperature goes above set point both motor will be turned off and an alarm system will turn on.</a:t>
            </a:r>
          </a:p>
          <a:p>
            <a:r>
              <a:rPr lang="en-IN" dirty="0"/>
              <a:t>Alarm system will turn off automatically when temperature goes below reset point . </a:t>
            </a:r>
          </a:p>
        </p:txBody>
      </p:sp>
    </p:spTree>
    <p:extLst>
      <p:ext uri="{BB962C8B-B14F-4D97-AF65-F5344CB8AC3E}">
        <p14:creationId xmlns:p14="http://schemas.microsoft.com/office/powerpoint/2010/main" val="1577366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593E1-468C-4065-86C0-A6287D881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Components and Cost Estimation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416380A-DABE-4DA4-A60B-171EF70D8F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0441414"/>
              </p:ext>
            </p:extLst>
          </p:nvPr>
        </p:nvGraphicFramePr>
        <p:xfrm>
          <a:off x="1295400" y="2557463"/>
          <a:ext cx="9601197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11891">
                  <a:extLst>
                    <a:ext uri="{9D8B030D-6E8A-4147-A177-3AD203B41FA5}">
                      <a16:colId xmlns:a16="http://schemas.microsoft.com/office/drawing/2014/main" val="2144397841"/>
                    </a:ext>
                  </a:extLst>
                </a:gridCol>
                <a:gridCol w="2388907">
                  <a:extLst>
                    <a:ext uri="{9D8B030D-6E8A-4147-A177-3AD203B41FA5}">
                      <a16:colId xmlns:a16="http://schemas.microsoft.com/office/drawing/2014/main" val="1121375536"/>
                    </a:ext>
                  </a:extLst>
                </a:gridCol>
                <a:gridCol w="3200399">
                  <a:extLst>
                    <a:ext uri="{9D8B030D-6E8A-4147-A177-3AD203B41FA5}">
                      <a16:colId xmlns:a16="http://schemas.microsoft.com/office/drawing/2014/main" val="3653310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83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Allan-Bradley PLC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25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12V DC motors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031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Push 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927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Temperature controller(STC-1000)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00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Motor driver(L298N)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959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Jumper wire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Red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30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Total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425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981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A11AFB-65E6-4529-9825-1EB4D0FE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PLC Inputs and Outputs Chart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D494861-E598-4827-A2C4-5CB6314888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9797055"/>
              </p:ext>
            </p:extLst>
          </p:nvPr>
        </p:nvGraphicFramePr>
        <p:xfrm>
          <a:off x="1295400" y="2557463"/>
          <a:ext cx="960120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713">
                  <a:extLst>
                    <a:ext uri="{9D8B030D-6E8A-4147-A177-3AD203B41FA5}">
                      <a16:colId xmlns:a16="http://schemas.microsoft.com/office/drawing/2014/main" val="2862105150"/>
                    </a:ext>
                  </a:extLst>
                </a:gridCol>
                <a:gridCol w="2890887">
                  <a:extLst>
                    <a:ext uri="{9D8B030D-6E8A-4147-A177-3AD203B41FA5}">
                      <a16:colId xmlns:a16="http://schemas.microsoft.com/office/drawing/2014/main" val="2813259503"/>
                    </a:ext>
                  </a:extLst>
                </a:gridCol>
                <a:gridCol w="1916784">
                  <a:extLst>
                    <a:ext uri="{9D8B030D-6E8A-4147-A177-3AD203B41FA5}">
                      <a16:colId xmlns:a16="http://schemas.microsoft.com/office/drawing/2014/main" val="499247904"/>
                    </a:ext>
                  </a:extLst>
                </a:gridCol>
                <a:gridCol w="2883816">
                  <a:extLst>
                    <a:ext uri="{9D8B030D-6E8A-4147-A177-3AD203B41FA5}">
                      <a16:colId xmlns:a16="http://schemas.microsoft.com/office/drawing/2014/main" val="903901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Input Indication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Significance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Output Indication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Significance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27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I:0/1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Temperature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O:0/3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 controlling Motor-1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97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I:0/10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Push button-1 for turning on Motor-1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O:0/4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 controlling Motor-2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643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I:0/11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Push button-2 for turning off Motor-1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O:0/5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 controlling alarm system.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607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I:0/12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Push button-3 for turning on Motor-2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076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I:0/13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Push button-4 for turning off Motor-2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089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032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AAB76-10E6-4747-B191-4B6170527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700" y="1102936"/>
            <a:ext cx="5965129" cy="4128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034DC-3029-42C0-AD7C-78B118DE3587}"/>
              </a:ext>
            </a:extLst>
          </p:cNvPr>
          <p:cNvSpPr txBox="1"/>
          <p:nvPr/>
        </p:nvSpPr>
        <p:spPr>
          <a:xfrm>
            <a:off x="5656082" y="5637229"/>
            <a:ext cx="276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Connection of PLC</a:t>
            </a:r>
          </a:p>
        </p:txBody>
      </p:sp>
    </p:spTree>
    <p:extLst>
      <p:ext uri="{BB962C8B-B14F-4D97-AF65-F5344CB8AC3E}">
        <p14:creationId xmlns:p14="http://schemas.microsoft.com/office/powerpoint/2010/main" val="330170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800E-3691-4EDF-B78A-BB8D3DED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Ladder Logic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168AD8-25C2-4F34-BF11-C947B761B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8429" y="2500723"/>
            <a:ext cx="4817097" cy="3612824"/>
          </a:xfrm>
        </p:spPr>
      </p:pic>
    </p:spTree>
    <p:extLst>
      <p:ext uri="{BB962C8B-B14F-4D97-AF65-F5344CB8AC3E}">
        <p14:creationId xmlns:p14="http://schemas.microsoft.com/office/powerpoint/2010/main" val="2304359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E365-E7CB-41B9-9FB3-ED39D6323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827814"/>
          </a:xfrm>
        </p:spPr>
        <p:txBody>
          <a:bodyPr/>
          <a:lstStyle/>
          <a:p>
            <a:pPr algn="l"/>
            <a:r>
              <a:rPr lang="en-IN" dirty="0"/>
              <a:t>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6F4A2-4918-4C3B-B8EA-80308F017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Rung-1:  </a:t>
            </a:r>
          </a:p>
          <a:p>
            <a:pPr marL="0" indent="0">
              <a:buNone/>
            </a:pPr>
            <a:r>
              <a:rPr lang="en-IN" dirty="0"/>
              <a:t>       </a:t>
            </a:r>
            <a:r>
              <a:rPr lang="en-IN" dirty="0">
                <a:sym typeface="Wingdings" panose="05000000000000000000" pitchFamily="2" charset="2"/>
              </a:rPr>
              <a:t> Controls Motor-1.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        Has 3 inputs- I:0/1, I:0/10, I:0/11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       Has 1 output- O:0/3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3945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9EB00-BCC9-495E-9AE0-71F39113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5001F-0583-4D1C-928F-04FBE8FA7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Rung-2</a:t>
            </a:r>
          </a:p>
          <a:p>
            <a:pPr marL="0" indent="0">
              <a:buNone/>
            </a:pPr>
            <a:r>
              <a:rPr lang="en-IN" dirty="0"/>
              <a:t>         </a:t>
            </a:r>
            <a:r>
              <a:rPr lang="en-IN" dirty="0">
                <a:sym typeface="Wingdings" panose="05000000000000000000" pitchFamily="2" charset="2"/>
              </a:rPr>
              <a:t> Controls Motor-2.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          Has 3 inputs- O:0/3, I:0/12,I:0/13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         Has 1 output – O:0/4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5669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C921D-0B0C-488C-A20A-63238030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6A653-E4A1-45E1-A3D1-00C8BEB29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Rung-3</a:t>
            </a:r>
          </a:p>
          <a:p>
            <a:pPr marL="0" indent="0">
              <a:buNone/>
            </a:pPr>
            <a:r>
              <a:rPr lang="en-IN" dirty="0"/>
              <a:t>        </a:t>
            </a:r>
            <a:r>
              <a:rPr lang="en-IN" dirty="0">
                <a:sym typeface="Wingdings" panose="05000000000000000000" pitchFamily="2" charset="2"/>
              </a:rPr>
              <a:t> Controls alarm system.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         Has 1 input – I:0/1 and 1 output O:0/5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5299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24B7A-3E85-4F16-BF2C-98953625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Motor Controlling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696C00-E4E8-43FE-B032-E816F41B9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2596" y="2488676"/>
            <a:ext cx="5838794" cy="3374626"/>
          </a:xfrm>
        </p:spPr>
      </p:pic>
    </p:spTree>
    <p:extLst>
      <p:ext uri="{BB962C8B-B14F-4D97-AF65-F5344CB8AC3E}">
        <p14:creationId xmlns:p14="http://schemas.microsoft.com/office/powerpoint/2010/main" val="700232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AEA5-5AC0-4C84-AF1C-7003607CD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Alarm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3C19C2-B95F-401C-BB0D-D80B8FBB2E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Used STC-1000 as temperature controller.</a:t>
            </a:r>
          </a:p>
          <a:p>
            <a:r>
              <a:rPr lang="en-IN" dirty="0"/>
              <a:t>When temperature goes beyond set temperature (32.5°C) a red LED will turn on to alert us.</a:t>
            </a:r>
          </a:p>
          <a:p>
            <a:r>
              <a:rPr lang="en-IN" dirty="0"/>
              <a:t>When temperature goes beyond reset point(0.3°C), red LED will turn off and alarm is reset.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192424-4349-44C5-9BDE-DF2BA9AD1B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4125" y="2560639"/>
            <a:ext cx="4051845" cy="303888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D7C433-9FEB-4320-B07B-6AB215D8EBBD}"/>
              </a:ext>
            </a:extLst>
          </p:cNvPr>
          <p:cNvSpPr txBox="1"/>
          <p:nvPr/>
        </p:nvSpPr>
        <p:spPr>
          <a:xfrm>
            <a:off x="6777871" y="5870448"/>
            <a:ext cx="331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STC-1000 temperature controller</a:t>
            </a:r>
          </a:p>
        </p:txBody>
      </p:sp>
    </p:spTree>
    <p:extLst>
      <p:ext uri="{BB962C8B-B14F-4D97-AF65-F5344CB8AC3E}">
        <p14:creationId xmlns:p14="http://schemas.microsoft.com/office/powerpoint/2010/main" val="1424831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9A838-079D-0B29-1A83-36C09308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F506167-223F-6E11-18DD-EB7EAE99B7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2" y="2423713"/>
            <a:ext cx="960119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Industrial automation is essential for efficient and precise control in manufacturing processes.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Hydraulic systems are widely used in various industrial applications for their high power density and reliability.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 project focuses on designing and implementing a PLC-based control system for a dual motor setup to simulate an electro-hydraulic system with temperature control. </a:t>
            </a:r>
          </a:p>
        </p:txBody>
      </p:sp>
    </p:spTree>
    <p:extLst>
      <p:ext uri="{BB962C8B-B14F-4D97-AF65-F5344CB8AC3E}">
        <p14:creationId xmlns:p14="http://schemas.microsoft.com/office/powerpoint/2010/main" val="1017617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491408-2792-4AF0-82E5-DD9BE20D2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ACD5E5-EC78-42FC-911C-1087C5AA7DB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083" y="2557464"/>
            <a:ext cx="4628321" cy="331840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DA2611-5EF4-4EC7-8949-9F49B414D8FE}"/>
              </a:ext>
            </a:extLst>
          </p:cNvPr>
          <p:cNvSpPr txBox="1"/>
          <p:nvPr/>
        </p:nvSpPr>
        <p:spPr>
          <a:xfrm flipH="1">
            <a:off x="1121790" y="2846895"/>
            <a:ext cx="197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When Motor-1 ON</a:t>
            </a:r>
          </a:p>
        </p:txBody>
      </p:sp>
    </p:spTree>
    <p:extLst>
      <p:ext uri="{BB962C8B-B14F-4D97-AF65-F5344CB8AC3E}">
        <p14:creationId xmlns:p14="http://schemas.microsoft.com/office/powerpoint/2010/main" val="2325909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6760-DC88-46A5-B900-DD8076010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Contd.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33140C-6D91-4634-AF89-1896F1E94B95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352" y="2780907"/>
            <a:ext cx="4222327" cy="2837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60ADF8-D690-4EDC-8DBD-CE90CF057A9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984" y="2677212"/>
            <a:ext cx="3978111" cy="2837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8692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4108-82A1-4ECF-83E0-4FB23D2D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Contd.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96E339-D6B8-46AB-B813-E5B6AF2442B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083" y="2557463"/>
            <a:ext cx="4694309" cy="34002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8B70A6-A9F4-4391-9DB7-7DAEEF2DC1E8}"/>
              </a:ext>
            </a:extLst>
          </p:cNvPr>
          <p:cNvSpPr txBox="1"/>
          <p:nvPr/>
        </p:nvSpPr>
        <p:spPr>
          <a:xfrm>
            <a:off x="1197204" y="2856322"/>
            <a:ext cx="193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When Motor-2 ON</a:t>
            </a:r>
          </a:p>
        </p:txBody>
      </p:sp>
    </p:spTree>
    <p:extLst>
      <p:ext uri="{BB962C8B-B14F-4D97-AF65-F5344CB8AC3E}">
        <p14:creationId xmlns:p14="http://schemas.microsoft.com/office/powerpoint/2010/main" val="2961850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A228A-5833-4209-B5BE-F091C9DA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Contd.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0EE113-2CF6-43AD-8104-639392CE6A31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352" y="2780907"/>
            <a:ext cx="4420291" cy="2648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53134C-E972-4655-B4DC-30ABD4690BC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086" y="2560638"/>
            <a:ext cx="4053327" cy="3309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3902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331BC-2D77-4852-9D0A-8B3A298EE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Contd.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2F9317-2D03-4ECD-81B4-D2206FDC730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083" y="2557463"/>
            <a:ext cx="4977113" cy="33184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FE8AFF-7A89-4BBC-B68E-31A7662358F8}"/>
              </a:ext>
            </a:extLst>
          </p:cNvPr>
          <p:cNvSpPr txBox="1"/>
          <p:nvPr/>
        </p:nvSpPr>
        <p:spPr>
          <a:xfrm>
            <a:off x="1206631" y="2903456"/>
            <a:ext cx="184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Alarm system on</a:t>
            </a:r>
          </a:p>
        </p:txBody>
      </p:sp>
    </p:spTree>
    <p:extLst>
      <p:ext uri="{BB962C8B-B14F-4D97-AF65-F5344CB8AC3E}">
        <p14:creationId xmlns:p14="http://schemas.microsoft.com/office/powerpoint/2010/main" val="131459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EEF52-672F-449A-82ED-858C18AA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Contd.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E70739-9F46-4D3C-A09E-CBA650330508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008" y="2771480"/>
            <a:ext cx="4185501" cy="263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0C6A32-D4C0-411B-8D99-63A696769223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093" y="2604801"/>
            <a:ext cx="3902697" cy="28061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9634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C7C8-B928-47E4-8571-B640AB2D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66932-D98B-4ED2-852F-EC1ACA35A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 conclusion, our project demonstrates the successful integration and synchronization of a dual motor control system using a PLC, enhanced by a robust safety mechanism through the STC-1000 temperature controller. </a:t>
            </a:r>
          </a:p>
          <a:p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hands-on experience with temperature control, motor driver integration, and alarm systems has enriched our understanding of maintaining operational safety and reliability in industrial settings. </a:t>
            </a:r>
          </a:p>
          <a:p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This project serves as a solid foundation for future endeavours in the field of instrumentation engineering and industrial automation.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8403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53118-77DD-485E-8B05-853F613A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426EF-B191-49A1-B59B-DA019D799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‘Industrial Automation Technologies’ by Dr. Chanchal Dey and Dr. Sunit Kumar Sen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‘Programmable Logic Controllers’ by Frank D. Petruzella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‘PLC Programming with RSLogix 5000’ by Austin Scott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‘PLC Programming Using RSLogix 500: A Practical Guide to Ladder Logic and the RSLogix 500 Environment’ by Nathan Clark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IN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http://ee.ump.edu.my/hazlina/teaching_PLC/teaching_PLC_chap3.pdf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https://repository.dinus.ac.id/docs/ajar/PLC_Beginner_guide.pdf</a:t>
            </a:r>
            <a:endParaRPr lang="en-IN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u="sng" dirty="0">
                <a:solidFill>
                  <a:srgbClr val="0563C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</a:t>
            </a:r>
            <a:r>
              <a:rPr lang="en-IN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ps://www.tshoshmand.com/images/pdf/PLC/plcapplicationexample.pdf</a:t>
            </a:r>
            <a:endParaRPr lang="en-IN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812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1271C6-65DE-4A70-95FA-86590A05F21D}"/>
              </a:ext>
            </a:extLst>
          </p:cNvPr>
          <p:cNvSpPr txBox="1"/>
          <p:nvPr/>
        </p:nvSpPr>
        <p:spPr>
          <a:xfrm>
            <a:off x="4722830" y="2782669"/>
            <a:ext cx="6702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Bauhaus 93" panose="04030905020B02020C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08812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3F54-B53A-F204-4FDC-7F6AF1FFB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55" y="825069"/>
            <a:ext cx="6241816" cy="1371600"/>
          </a:xfrm>
        </p:spPr>
        <p:txBody>
          <a:bodyPr>
            <a:normAutofit/>
          </a:bodyPr>
          <a:lstStyle/>
          <a:p>
            <a:r>
              <a:rPr lang="en-US" sz="4400" dirty="0"/>
              <a:t>Project Aim</a:t>
            </a:r>
            <a:endParaRPr lang="en-IN" sz="44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FEF539A-9315-3242-8BA4-F48B974870A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76" r="17004"/>
          <a:stretch/>
        </p:blipFill>
        <p:spPr>
          <a:xfrm>
            <a:off x="7179332" y="1589546"/>
            <a:ext cx="4088839" cy="3678907"/>
          </a:xfr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F9DF0AA-D97A-4646-6F69-1827956367B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763572" y="2478441"/>
            <a:ext cx="641576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solidFill>
                  <a:schemeClr val="tx1"/>
                </a:solidFill>
              </a:rPr>
              <a:t>This project aims to understand the fundamental of industrial automation and develop a electro-hydraulic system in lab environment.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solidFill>
                  <a:schemeClr val="tx1"/>
                </a:solidFill>
              </a:rPr>
              <a:t>For this  we developed a dual motor system synchronized to each other and controlled by a PLC.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solidFill>
                  <a:schemeClr val="tx1"/>
                </a:solidFill>
              </a:rPr>
              <a:t>The project also aims to incorporate a safety mechanism by using PLC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AD03A-9FF9-4D16-84D3-8F09DE7A9601}"/>
              </a:ext>
            </a:extLst>
          </p:cNvPr>
          <p:cNvSpPr txBox="1"/>
          <p:nvPr/>
        </p:nvSpPr>
        <p:spPr>
          <a:xfrm>
            <a:off x="7324627" y="5580668"/>
            <a:ext cx="427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Pic: Picture of Whole setup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29759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4B4E6-1745-EFA9-8091-CFB98C42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Hydraulic system 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98FCFD4-9011-B4F1-FD9A-517F765FB7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2" y="2285999"/>
            <a:ext cx="681243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Hydraulic systems are crucial in many industrial applications due to their ability to provide significant force and precise control.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Basic components include: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Hydraulic Fluid: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Transmits power within the system.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Reservoir: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Stores the hydraulic fluid.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Pumps: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Move the fluid through the system, converting mechanical power to hydraulic energy.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075" name="Picture 3" descr="Hydraulics | Definition, Examples, History, &amp; Facts | Britannica">
            <a:extLst>
              <a:ext uri="{FF2B5EF4-FFF2-40B4-BE49-F238E27FC236}">
                <a16:creationId xmlns:a16="http://schemas.microsoft.com/office/drawing/2014/main" id="{E769B313-2F13-DC10-1FAA-8C6C1011A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548" y="3405861"/>
            <a:ext cx="3497343" cy="233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649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223B2-1CBB-4FE3-9D63-20DF8DBBA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Hydraulic System In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E3D3C-E21E-47E0-A516-E601E5FAF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Developed dual motor system which represents the two pumps in hydraulic system .</a:t>
            </a:r>
          </a:p>
          <a:p>
            <a:r>
              <a:rPr lang="en-IN" dirty="0"/>
              <a:t>First motor needs to be turned on first before turning on the second motor.</a:t>
            </a:r>
          </a:p>
          <a:p>
            <a:r>
              <a:rPr lang="en-IN" dirty="0"/>
              <a:t>If the first motor is turned off, second motor will be turned off automatically. </a:t>
            </a:r>
          </a:p>
        </p:txBody>
      </p:sp>
    </p:spTree>
    <p:extLst>
      <p:ext uri="{BB962C8B-B14F-4D97-AF65-F5344CB8AC3E}">
        <p14:creationId xmlns:p14="http://schemas.microsoft.com/office/powerpoint/2010/main" val="3560034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9C41-63FA-8D9E-3555-3CB3F746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Programmable Logic Controller(PLC)</a:t>
            </a:r>
            <a:endParaRPr lang="en-IN" sz="3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E06998-C37A-4F1F-BEB9-6FD6F2C5A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PLC is one of the most important tool in industrial automation.</a:t>
            </a:r>
          </a:p>
          <a:p>
            <a:r>
              <a:rPr lang="en-IN" dirty="0"/>
              <a:t>PLC is used to control small or medium sized process in industries. PLCs are also hugely used for industrial safety integration.</a:t>
            </a:r>
          </a:p>
          <a:p>
            <a:r>
              <a:rPr lang="en-IN" dirty="0"/>
              <a:t>Some leading members of PLC manufacturers are Siemens, ABB, Allen Bradley, Delta, Mitsubishi, Emerson, Schneider Electric etc. </a:t>
            </a:r>
          </a:p>
        </p:txBody>
      </p:sp>
    </p:spTree>
    <p:extLst>
      <p:ext uri="{BB962C8B-B14F-4D97-AF65-F5344CB8AC3E}">
        <p14:creationId xmlns:p14="http://schemas.microsoft.com/office/powerpoint/2010/main" val="3168126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868F7-B340-4526-99C8-6992B1BE7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Allen-Bradley 1761 MicroLogix 1000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3A758-115E-4BF1-879D-E896F7F31B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We utilized the Allen-Bradley 1761 MicroLogix 1000 PLC in our project.</a:t>
            </a:r>
          </a:p>
          <a:p>
            <a:r>
              <a:rPr lang="en-IN" dirty="0"/>
              <a:t>It has 20 inputs and 12 outputs port.</a:t>
            </a:r>
          </a:p>
          <a:p>
            <a:r>
              <a:rPr lang="en-IN" dirty="0"/>
              <a:t>PLC is integrated with a shoebox containing 20 inputs(10 switches+10 push buttons) and 12 Outputs. </a:t>
            </a:r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C33ADF-C840-4736-9E31-8F5A85885D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2855183"/>
            <a:ext cx="4718050" cy="272084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DECDF6-60E7-4C93-B511-A792DD714ADA}"/>
              </a:ext>
            </a:extLst>
          </p:cNvPr>
          <p:cNvSpPr txBox="1"/>
          <p:nvPr/>
        </p:nvSpPr>
        <p:spPr>
          <a:xfrm flipH="1">
            <a:off x="6683604" y="5870448"/>
            <a:ext cx="433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Allan-Bradley 1761 MicroLogix 1000</a:t>
            </a:r>
          </a:p>
        </p:txBody>
      </p:sp>
    </p:spTree>
    <p:extLst>
      <p:ext uri="{BB962C8B-B14F-4D97-AF65-F5344CB8AC3E}">
        <p14:creationId xmlns:p14="http://schemas.microsoft.com/office/powerpoint/2010/main" val="3284021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B67D3-CD90-45C4-BA79-6FBB5A9D2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577" y="754145"/>
            <a:ext cx="6158845" cy="4619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A8663-A99B-4114-9B16-5C107DA56C40}"/>
              </a:ext>
            </a:extLst>
          </p:cNvPr>
          <p:cNvSpPr txBox="1"/>
          <p:nvPr/>
        </p:nvSpPr>
        <p:spPr>
          <a:xfrm>
            <a:off x="4487159" y="5863472"/>
            <a:ext cx="345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Allen-Bradley PLC with Shoebox</a:t>
            </a:r>
          </a:p>
        </p:txBody>
      </p:sp>
    </p:spTree>
    <p:extLst>
      <p:ext uri="{BB962C8B-B14F-4D97-AF65-F5344CB8AC3E}">
        <p14:creationId xmlns:p14="http://schemas.microsoft.com/office/powerpoint/2010/main" val="897753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A0E1-1C66-4BCE-8006-4DB841B9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RSLogix 1000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8A7F-87AE-408F-8E79-8167115E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RSLogix 1000 software is provided by Allen-Bradley.</a:t>
            </a:r>
          </a:p>
          <a:p>
            <a:r>
              <a:rPr lang="en-IN" dirty="0"/>
              <a:t>We programmed our PLC with ladder logic using this software.</a:t>
            </a:r>
          </a:p>
          <a:p>
            <a:r>
              <a:rPr lang="en-IN" dirty="0"/>
              <a:t>Works as HMI where we can run and see the operation of the PLC.</a:t>
            </a:r>
          </a:p>
          <a:p>
            <a:r>
              <a:rPr lang="en-IN" dirty="0"/>
              <a:t>We can also check the ladder logic by simulation.</a:t>
            </a:r>
          </a:p>
        </p:txBody>
      </p:sp>
    </p:spTree>
    <p:extLst>
      <p:ext uri="{BB962C8B-B14F-4D97-AF65-F5344CB8AC3E}">
        <p14:creationId xmlns:p14="http://schemas.microsoft.com/office/powerpoint/2010/main" val="33409077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225</TotalTime>
  <Words>996</Words>
  <Application>Microsoft Office PowerPoint</Application>
  <PresentationFormat>Widescreen</PresentationFormat>
  <Paragraphs>140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Bauhaus 93</vt:lpstr>
      <vt:lpstr>Calibri</vt:lpstr>
      <vt:lpstr>Garamond</vt:lpstr>
      <vt:lpstr>Organic</vt:lpstr>
      <vt:lpstr>PLC Based Temperature and On-Off Control of Dual Motor System</vt:lpstr>
      <vt:lpstr>Introduction</vt:lpstr>
      <vt:lpstr>Project Aim</vt:lpstr>
      <vt:lpstr>Hydraulic system </vt:lpstr>
      <vt:lpstr>Hydraulic System In Our Project</vt:lpstr>
      <vt:lpstr>Programmable Logic Controller(PLC)</vt:lpstr>
      <vt:lpstr>Allen-Bradley 1761 MicroLogix 1000</vt:lpstr>
      <vt:lpstr>PowerPoint Presentation</vt:lpstr>
      <vt:lpstr>RSLogix 1000</vt:lpstr>
      <vt:lpstr>Project Details</vt:lpstr>
      <vt:lpstr>Components and Cost Estimation</vt:lpstr>
      <vt:lpstr>PLC Inputs and Outputs Chart</vt:lpstr>
      <vt:lpstr>PowerPoint Presentation</vt:lpstr>
      <vt:lpstr>Ladder Logic</vt:lpstr>
      <vt:lpstr>Contd.</vt:lpstr>
      <vt:lpstr>Contd.</vt:lpstr>
      <vt:lpstr>Contd.</vt:lpstr>
      <vt:lpstr>Motor Controlling System</vt:lpstr>
      <vt:lpstr>Alarm System</vt:lpstr>
      <vt:lpstr>Result</vt:lpstr>
      <vt:lpstr>Contd.</vt:lpstr>
      <vt:lpstr>Contd.</vt:lpstr>
      <vt:lpstr>Contd.</vt:lpstr>
      <vt:lpstr>Contd.</vt:lpstr>
      <vt:lpstr>Contd.</vt:lpstr>
      <vt:lpstr>Conclusion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PLC Based Temperature and On-Off Control of Dual Motor System</dc:title>
  <dc:creator>Akash Mukherjee</dc:creator>
  <cp:lastModifiedBy>SUPRATIT DAS</cp:lastModifiedBy>
  <cp:revision>4</cp:revision>
  <dcterms:created xsi:type="dcterms:W3CDTF">2024-06-30T09:18:12Z</dcterms:created>
  <dcterms:modified xsi:type="dcterms:W3CDTF">2024-06-30T16:18:31Z</dcterms:modified>
</cp:coreProperties>
</file>